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media/image2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46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235A23-D51C-4BD0-8C2B-C373FF84DBE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4537D54-0BCD-4E3E-8FC6-80C877B5EB8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684B64-58EA-44A5-8A37-E886B67C3BD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464E16-03B9-4D5F-96D6-8C6FAE926A3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7DB6E32-4E44-4268-B565-AD1F623489B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C2B462-C0ED-430B-A39B-E8A63401857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559EF7-781E-48EC-A813-F83E4385D80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A9E8BE-621F-4633-8245-3F80490F545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2EED0C-D3FC-4819-B5B1-E4209DCD3A8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F2A196-0650-4C3E-9F31-D920C35A579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87CDE7-9341-47B2-A055-8F8D7748328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F49192-D5AA-44D5-9773-F61DA705682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EBD4E25-4259-4811-899C-DF024A27D17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44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4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47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2024-09-02T16:57:56Z</dcterms:modified>
  <cp:revision>54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